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63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8F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8670" y="2547620"/>
            <a:ext cx="5534025" cy="1762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4170" y="1666875"/>
            <a:ext cx="89630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03400" y="167132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06600" y="362458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4145" y="1743075"/>
            <a:ext cx="936307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03400" y="167132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10690" y="363283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020" y="1685925"/>
            <a:ext cx="907732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03400" y="167132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37055" y="355663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20" y="2623820"/>
            <a:ext cx="8772525" cy="160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49145" y="255079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14120"/>
            <a:ext cx="1135380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53040" y="4867910"/>
            <a:ext cx="969645" cy="674370"/>
          </a:xfrm>
          <a:prstGeom prst="rect">
            <a:avLst/>
          </a:prstGeom>
          <a:solidFill>
            <a:srgbClr val="FCE8F1"/>
          </a:solidFill>
          <a:ln>
            <a:solidFill>
              <a:srgbClr val="FC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1430655"/>
            <a:ext cx="10267950" cy="500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595" y="1534795"/>
            <a:ext cx="1130617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78440" y="2465705"/>
            <a:ext cx="969645" cy="674370"/>
          </a:xfrm>
          <a:prstGeom prst="rect">
            <a:avLst/>
          </a:prstGeom>
          <a:solidFill>
            <a:srgbClr val="FCE8F1"/>
          </a:solidFill>
          <a:ln>
            <a:solidFill>
              <a:srgbClr val="FC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128520"/>
            <a:ext cx="10877550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670" y="1405890"/>
            <a:ext cx="11630025" cy="461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" y="1657350"/>
            <a:ext cx="11649075" cy="354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770" y="1590675"/>
            <a:ext cx="11553825" cy="367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23695"/>
            <a:ext cx="11601450" cy="360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166620"/>
            <a:ext cx="11658600" cy="252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171575"/>
            <a:ext cx="110299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690" y="123888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3600" y="309181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090" y="411543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506220"/>
            <a:ext cx="1072515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53490" y="140081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53490" y="243205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0290" y="440245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825" y="2128520"/>
            <a:ext cx="9658350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6170" y="4979035"/>
            <a:ext cx="6286500" cy="771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35455" y="195897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51000" y="405447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2014-01-16T02:33:43Z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